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2" r:id="rId5"/>
    <p:sldId id="265" r:id="rId6"/>
    <p:sldId id="266" r:id="rId7"/>
    <p:sldId id="267" r:id="rId8"/>
    <p:sldId id="268" r:id="rId9"/>
    <p:sldId id="269" r:id="rId10"/>
    <p:sldId id="26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ildos Arabic Bold" panose="020B0604020202020204" charset="-78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36" y="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12" Type="http://schemas.openxmlformats.org/officeDocument/2006/relationships/image" Target="../media/image5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.svg"/><Relationship Id="rId10" Type="http://schemas.openxmlformats.org/officeDocument/2006/relationships/image" Target="../media/image48.svg"/><Relationship Id="rId4" Type="http://schemas.openxmlformats.org/officeDocument/2006/relationships/image" Target="../media/image1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5.sv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5.png"/><Relationship Id="rId3" Type="http://schemas.openxmlformats.org/officeDocument/2006/relationships/image" Target="../media/image27.sv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5.png"/><Relationship Id="rId3" Type="http://schemas.openxmlformats.org/officeDocument/2006/relationships/image" Target="../media/image27.sv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82996">
            <a:off x="6615834" y="6736085"/>
            <a:ext cx="14529757" cy="7010608"/>
          </a:xfrm>
          <a:custGeom>
            <a:avLst/>
            <a:gdLst/>
            <a:ahLst/>
            <a:cxnLst/>
            <a:rect l="l" t="t" r="r" b="b"/>
            <a:pathLst>
              <a:path w="14529757" h="7010608">
                <a:moveTo>
                  <a:pt x="0" y="0"/>
                </a:moveTo>
                <a:lnTo>
                  <a:pt x="14529757" y="0"/>
                </a:lnTo>
                <a:lnTo>
                  <a:pt x="14529757" y="7010608"/>
                </a:lnTo>
                <a:lnTo>
                  <a:pt x="0" y="701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88844">
            <a:off x="-1255161" y="-458875"/>
            <a:ext cx="6596345" cy="5509169"/>
          </a:xfrm>
          <a:custGeom>
            <a:avLst/>
            <a:gdLst/>
            <a:ahLst/>
            <a:cxnLst/>
            <a:rect l="l" t="t" r="r" b="b"/>
            <a:pathLst>
              <a:path w="6596345" h="5509169">
                <a:moveTo>
                  <a:pt x="0" y="0"/>
                </a:moveTo>
                <a:lnTo>
                  <a:pt x="6596345" y="0"/>
                </a:lnTo>
                <a:lnTo>
                  <a:pt x="6596345" y="5509169"/>
                </a:lnTo>
                <a:lnTo>
                  <a:pt x="0" y="5509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7" t="-51538" r="-25637"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9206243" y="-431926"/>
            <a:ext cx="4114136" cy="2741043"/>
          </a:xfrm>
          <a:custGeom>
            <a:avLst/>
            <a:gdLst/>
            <a:ahLst/>
            <a:cxnLst/>
            <a:rect l="l" t="t" r="r" b="b"/>
            <a:pathLst>
              <a:path w="4114136" h="2741043">
                <a:moveTo>
                  <a:pt x="0" y="0"/>
                </a:moveTo>
                <a:lnTo>
                  <a:pt x="4114137" y="0"/>
                </a:lnTo>
                <a:lnTo>
                  <a:pt x="4114137" y="2741043"/>
                </a:lnTo>
                <a:lnTo>
                  <a:pt x="0" y="274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105757">
            <a:off x="13818701" y="-4608774"/>
            <a:ext cx="8136733" cy="7882460"/>
          </a:xfrm>
          <a:custGeom>
            <a:avLst/>
            <a:gdLst/>
            <a:ahLst/>
            <a:cxnLst/>
            <a:rect l="l" t="t" r="r" b="b"/>
            <a:pathLst>
              <a:path w="8136733" h="7882460">
                <a:moveTo>
                  <a:pt x="0" y="0"/>
                </a:moveTo>
                <a:lnTo>
                  <a:pt x="8136733" y="0"/>
                </a:lnTo>
                <a:lnTo>
                  <a:pt x="8136733" y="7882461"/>
                </a:lnTo>
                <a:lnTo>
                  <a:pt x="0" y="788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55564" y="1627693"/>
            <a:ext cx="10127012" cy="6317646"/>
          </a:xfrm>
          <a:custGeom>
            <a:avLst/>
            <a:gdLst/>
            <a:ahLst/>
            <a:cxnLst/>
            <a:rect l="l" t="t" r="r" b="b"/>
            <a:pathLst>
              <a:path w="10127012" h="6317646">
                <a:moveTo>
                  <a:pt x="0" y="0"/>
                </a:moveTo>
                <a:lnTo>
                  <a:pt x="10127012" y="0"/>
                </a:lnTo>
                <a:lnTo>
                  <a:pt x="10127012" y="6317646"/>
                </a:lnTo>
                <a:lnTo>
                  <a:pt x="0" y="6317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7196" y="3579885"/>
            <a:ext cx="6335122" cy="7068477"/>
          </a:xfrm>
          <a:custGeom>
            <a:avLst/>
            <a:gdLst/>
            <a:ahLst/>
            <a:cxnLst/>
            <a:rect l="l" t="t" r="r" b="b"/>
            <a:pathLst>
              <a:path w="6335122" h="7068477">
                <a:moveTo>
                  <a:pt x="0" y="0"/>
                </a:moveTo>
                <a:lnTo>
                  <a:pt x="6335123" y="0"/>
                </a:lnTo>
                <a:lnTo>
                  <a:pt x="6335123" y="7068477"/>
                </a:lnTo>
                <a:lnTo>
                  <a:pt x="0" y="70684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0813" y="2704984"/>
            <a:ext cx="1571763" cy="1314566"/>
          </a:xfrm>
          <a:custGeom>
            <a:avLst/>
            <a:gdLst/>
            <a:ahLst/>
            <a:cxnLst/>
            <a:rect l="l" t="t" r="r" b="b"/>
            <a:pathLst>
              <a:path w="1571763" h="1314566">
                <a:moveTo>
                  <a:pt x="0" y="0"/>
                </a:moveTo>
                <a:lnTo>
                  <a:pt x="1571763" y="0"/>
                </a:lnTo>
                <a:lnTo>
                  <a:pt x="1571763" y="1314566"/>
                </a:lnTo>
                <a:lnTo>
                  <a:pt x="0" y="13145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68215" y="7637131"/>
            <a:ext cx="3386254" cy="3242339"/>
          </a:xfrm>
          <a:custGeom>
            <a:avLst/>
            <a:gdLst/>
            <a:ahLst/>
            <a:cxnLst/>
            <a:rect l="l" t="t" r="r" b="b"/>
            <a:pathLst>
              <a:path w="3386254" h="3242339">
                <a:moveTo>
                  <a:pt x="0" y="0"/>
                </a:moveTo>
                <a:lnTo>
                  <a:pt x="3386254" y="0"/>
                </a:lnTo>
                <a:lnTo>
                  <a:pt x="3386254" y="3242338"/>
                </a:lnTo>
                <a:lnTo>
                  <a:pt x="0" y="32423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95969" y="-1150581"/>
            <a:ext cx="4097047" cy="4358561"/>
          </a:xfrm>
          <a:custGeom>
            <a:avLst/>
            <a:gdLst/>
            <a:ahLst/>
            <a:cxnLst/>
            <a:rect l="l" t="t" r="r" b="b"/>
            <a:pathLst>
              <a:path w="4097047" h="4358561">
                <a:moveTo>
                  <a:pt x="0" y="0"/>
                </a:moveTo>
                <a:lnTo>
                  <a:pt x="4097047" y="0"/>
                </a:lnTo>
                <a:lnTo>
                  <a:pt x="4097047" y="4358562"/>
                </a:lnTo>
                <a:lnTo>
                  <a:pt x="0" y="43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055564" y="3854189"/>
            <a:ext cx="9979603" cy="153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8"/>
              </a:lnSpc>
            </a:pPr>
            <a:r>
              <a:rPr lang="vi-VN" sz="11606" dirty="0">
                <a:solidFill>
                  <a:srgbClr val="F9F9F9"/>
                </a:solidFill>
                <a:latin typeface="Childos Arabic Bold"/>
              </a:rPr>
              <a:t>TOUR DU LỊCH</a:t>
            </a:r>
            <a:endParaRPr lang="en-US" sz="11606" dirty="0">
              <a:solidFill>
                <a:srgbClr val="F9F9F9"/>
              </a:solidFill>
              <a:latin typeface="Childos Arab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55564" y="5202865"/>
            <a:ext cx="10197548" cy="6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vi-VN" sz="5000" dirty="0">
                <a:solidFill>
                  <a:srgbClr val="F9F9F9"/>
                </a:solidFill>
                <a:latin typeface="Childos Arabic Bold"/>
              </a:rPr>
              <a:t>\</a:t>
            </a:r>
            <a:endParaRPr lang="en-US" sz="5000" dirty="0">
              <a:solidFill>
                <a:srgbClr val="F9F9F9"/>
              </a:solidFill>
              <a:latin typeface="Childos Arab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29557">
            <a:off x="10032316" y="2016409"/>
            <a:ext cx="12655191" cy="7631847"/>
          </a:xfrm>
          <a:custGeom>
            <a:avLst/>
            <a:gdLst/>
            <a:ahLst/>
            <a:cxnLst/>
            <a:rect l="l" t="t" r="r" b="b"/>
            <a:pathLst>
              <a:path w="12655191" h="7631847">
                <a:moveTo>
                  <a:pt x="0" y="0"/>
                </a:moveTo>
                <a:lnTo>
                  <a:pt x="12655191" y="0"/>
                </a:lnTo>
                <a:lnTo>
                  <a:pt x="12655191" y="7631846"/>
                </a:lnTo>
                <a:lnTo>
                  <a:pt x="0" y="7631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1050" b="-1231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404" y="8432175"/>
            <a:ext cx="14046119" cy="6777253"/>
          </a:xfrm>
          <a:custGeom>
            <a:avLst/>
            <a:gdLst/>
            <a:ahLst/>
            <a:cxnLst/>
            <a:rect l="l" t="t" r="r" b="b"/>
            <a:pathLst>
              <a:path w="14046119" h="6777253">
                <a:moveTo>
                  <a:pt x="0" y="0"/>
                </a:moveTo>
                <a:lnTo>
                  <a:pt x="14046120" y="0"/>
                </a:lnTo>
                <a:lnTo>
                  <a:pt x="14046120" y="6777252"/>
                </a:lnTo>
                <a:lnTo>
                  <a:pt x="0" y="6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29465" y="3420096"/>
            <a:ext cx="7073738" cy="10027207"/>
          </a:xfrm>
          <a:custGeom>
            <a:avLst/>
            <a:gdLst/>
            <a:ahLst/>
            <a:cxnLst/>
            <a:rect l="l" t="t" r="r" b="b"/>
            <a:pathLst>
              <a:path w="7073738" h="10027207">
                <a:moveTo>
                  <a:pt x="0" y="0"/>
                </a:moveTo>
                <a:lnTo>
                  <a:pt x="7073739" y="0"/>
                </a:lnTo>
                <a:lnTo>
                  <a:pt x="7073739" y="10027206"/>
                </a:lnTo>
                <a:lnTo>
                  <a:pt x="0" y="10027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25986" y="3832954"/>
            <a:ext cx="4310253" cy="8229600"/>
          </a:xfrm>
          <a:custGeom>
            <a:avLst/>
            <a:gdLst/>
            <a:ahLst/>
            <a:cxnLst/>
            <a:rect l="l" t="t" r="r" b="b"/>
            <a:pathLst>
              <a:path w="4310253" h="822960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8084" y="2761145"/>
            <a:ext cx="1945757" cy="1627360"/>
          </a:xfrm>
          <a:custGeom>
            <a:avLst/>
            <a:gdLst/>
            <a:ahLst/>
            <a:cxnLst/>
            <a:rect l="l" t="t" r="r" b="b"/>
            <a:pathLst>
              <a:path w="1945757" h="1627360">
                <a:moveTo>
                  <a:pt x="0" y="0"/>
                </a:moveTo>
                <a:lnTo>
                  <a:pt x="1945757" y="0"/>
                </a:lnTo>
                <a:lnTo>
                  <a:pt x="1945757" y="1627360"/>
                </a:lnTo>
                <a:lnTo>
                  <a:pt x="0" y="1627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577007" flipV="1">
            <a:off x="-1768711" y="2098345"/>
            <a:ext cx="7315200" cy="1712976"/>
          </a:xfrm>
          <a:custGeom>
            <a:avLst/>
            <a:gdLst/>
            <a:ahLst/>
            <a:cxnLst/>
            <a:rect l="l" t="t" r="r" b="b"/>
            <a:pathLst>
              <a:path w="7315200" h="1712976">
                <a:moveTo>
                  <a:pt x="0" y="1712976"/>
                </a:moveTo>
                <a:lnTo>
                  <a:pt x="7315200" y="1712976"/>
                </a:lnTo>
                <a:lnTo>
                  <a:pt x="7315200" y="0"/>
                </a:lnTo>
                <a:lnTo>
                  <a:pt x="0" y="0"/>
                </a:lnTo>
                <a:lnTo>
                  <a:pt x="0" y="171297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26331">
            <a:off x="13143627" y="-1883675"/>
            <a:ext cx="3396580" cy="4114800"/>
          </a:xfrm>
          <a:custGeom>
            <a:avLst/>
            <a:gdLst/>
            <a:ahLst/>
            <a:cxnLst/>
            <a:rect l="l" t="t" r="r" b="b"/>
            <a:pathLst>
              <a:path w="3396580" h="4114800">
                <a:moveTo>
                  <a:pt x="0" y="0"/>
                </a:moveTo>
                <a:lnTo>
                  <a:pt x="3396581" y="0"/>
                </a:lnTo>
                <a:lnTo>
                  <a:pt x="3396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6929" y="4115137"/>
            <a:ext cx="9069185" cy="160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6"/>
              </a:lnSpc>
            </a:pPr>
            <a:r>
              <a:rPr lang="en-US" sz="11542">
                <a:solidFill>
                  <a:srgbClr val="492D44"/>
                </a:solidFill>
                <a:latin typeface="Childos Arab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1311" y="-431020"/>
            <a:ext cx="12978431" cy="11022993"/>
          </a:xfrm>
          <a:custGeom>
            <a:avLst/>
            <a:gdLst/>
            <a:ahLst/>
            <a:cxnLst/>
            <a:rect l="l" t="t" r="r" b="b"/>
            <a:pathLst>
              <a:path w="12978431" h="11022993">
                <a:moveTo>
                  <a:pt x="0" y="0"/>
                </a:moveTo>
                <a:lnTo>
                  <a:pt x="12978430" y="0"/>
                </a:lnTo>
                <a:lnTo>
                  <a:pt x="12978430" y="11022993"/>
                </a:lnTo>
                <a:lnTo>
                  <a:pt x="0" y="1102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595" r="-25479" b="-14526"/>
            </a:stretch>
          </a:blipFill>
        </p:spPr>
      </p:sp>
      <p:sp>
        <p:nvSpPr>
          <p:cNvPr id="3" name="Freeform 3"/>
          <p:cNvSpPr/>
          <p:nvPr/>
        </p:nvSpPr>
        <p:spPr>
          <a:xfrm rot="-2185063">
            <a:off x="-76422" y="665027"/>
            <a:ext cx="2552856" cy="4978974"/>
          </a:xfrm>
          <a:custGeom>
            <a:avLst/>
            <a:gdLst/>
            <a:ahLst/>
            <a:cxnLst/>
            <a:rect l="l" t="t" r="r" b="b"/>
            <a:pathLst>
              <a:path w="2552856" h="4978974">
                <a:moveTo>
                  <a:pt x="0" y="0"/>
                </a:moveTo>
                <a:lnTo>
                  <a:pt x="2552855" y="0"/>
                </a:lnTo>
                <a:lnTo>
                  <a:pt x="2552855" y="4978973"/>
                </a:lnTo>
                <a:lnTo>
                  <a:pt x="0" y="4978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06272" y="523121"/>
            <a:ext cx="9398208" cy="9312770"/>
          </a:xfrm>
          <a:custGeom>
            <a:avLst/>
            <a:gdLst/>
            <a:ahLst/>
            <a:cxnLst/>
            <a:rect l="l" t="t" r="r" b="b"/>
            <a:pathLst>
              <a:path w="9398208" h="9312770">
                <a:moveTo>
                  <a:pt x="0" y="0"/>
                </a:moveTo>
                <a:lnTo>
                  <a:pt x="9398208" y="0"/>
                </a:lnTo>
                <a:lnTo>
                  <a:pt x="9398208" y="9312770"/>
                </a:lnTo>
                <a:lnTo>
                  <a:pt x="0" y="9312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08479">
            <a:off x="12623618" y="-1749601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4" y="0"/>
                </a:lnTo>
                <a:lnTo>
                  <a:pt x="9271364" y="4473433"/>
                </a:lnTo>
                <a:lnTo>
                  <a:pt x="0" y="4473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57246" y="7305406"/>
            <a:ext cx="2963018" cy="2837090"/>
          </a:xfrm>
          <a:custGeom>
            <a:avLst/>
            <a:gdLst/>
            <a:ahLst/>
            <a:cxnLst/>
            <a:rect l="l" t="t" r="r" b="b"/>
            <a:pathLst>
              <a:path w="2963018" h="2837090">
                <a:moveTo>
                  <a:pt x="0" y="0"/>
                </a:moveTo>
                <a:lnTo>
                  <a:pt x="2963018" y="0"/>
                </a:lnTo>
                <a:lnTo>
                  <a:pt x="2963018" y="2837090"/>
                </a:lnTo>
                <a:lnTo>
                  <a:pt x="0" y="2837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82054">
            <a:off x="12767373" y="-1562492"/>
            <a:ext cx="4286719" cy="4374203"/>
          </a:xfrm>
          <a:custGeom>
            <a:avLst/>
            <a:gdLst/>
            <a:ahLst/>
            <a:cxnLst/>
            <a:rect l="l" t="t" r="r" b="b"/>
            <a:pathLst>
              <a:path w="4286719" h="4374203">
                <a:moveTo>
                  <a:pt x="0" y="0"/>
                </a:moveTo>
                <a:lnTo>
                  <a:pt x="4286719" y="0"/>
                </a:lnTo>
                <a:lnTo>
                  <a:pt x="4286719" y="4374203"/>
                </a:lnTo>
                <a:lnTo>
                  <a:pt x="0" y="43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45226" y="1587211"/>
            <a:ext cx="10197548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33333"/>
                </a:solidFill>
                <a:latin typeface="Childos Arabic Bold"/>
              </a:rPr>
              <a:t>THÀNH VIÊN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9849" y="3530350"/>
            <a:ext cx="10197548" cy="6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algn="ctr">
              <a:lnSpc>
                <a:spcPts val="4850"/>
              </a:lnSpc>
            </a:pPr>
            <a:r>
              <a:rPr lang="vi-VN" sz="5000" dirty="0">
                <a:solidFill>
                  <a:srgbClr val="333333"/>
                </a:solidFill>
                <a:latin typeface="Childos Arabic Bold"/>
              </a:rPr>
              <a:t>		2</a:t>
            </a:r>
            <a:r>
              <a:rPr lang="en-US" sz="5000" dirty="0">
                <a:solidFill>
                  <a:srgbClr val="333333"/>
                </a:solidFill>
                <a:latin typeface="Childos Arabic Bold"/>
              </a:rPr>
              <a:t>. NGUYỄN THỊ THÙY DUNG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1400" y="2576209"/>
            <a:ext cx="10197548" cy="6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vi-VN" sz="5000" dirty="0">
                <a:solidFill>
                  <a:srgbClr val="333333"/>
                </a:solidFill>
                <a:latin typeface="Childos Arabic Bold"/>
              </a:rPr>
              <a:t>    1</a:t>
            </a:r>
            <a:r>
              <a:rPr lang="en-US" sz="5000" dirty="0">
                <a:solidFill>
                  <a:srgbClr val="333333"/>
                </a:solidFill>
                <a:latin typeface="Childos Arabic Bold"/>
              </a:rPr>
              <a:t>. TRẦN QUỐC SANG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00136" y="-5981700"/>
            <a:ext cx="14314291" cy="15187577"/>
          </a:xfrm>
          <a:custGeom>
            <a:avLst/>
            <a:gdLst/>
            <a:ahLst/>
            <a:cxnLst/>
            <a:rect l="l" t="t" r="r" b="b"/>
            <a:pathLst>
              <a:path w="14314291" h="15187577">
                <a:moveTo>
                  <a:pt x="0" y="0"/>
                </a:moveTo>
                <a:lnTo>
                  <a:pt x="14314291" y="0"/>
                </a:lnTo>
                <a:lnTo>
                  <a:pt x="14314291" y="15187577"/>
                </a:lnTo>
                <a:lnTo>
                  <a:pt x="0" y="15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052904" y="5446930"/>
            <a:ext cx="8596705" cy="5587858"/>
          </a:xfrm>
          <a:custGeom>
            <a:avLst/>
            <a:gdLst/>
            <a:ahLst/>
            <a:cxnLst/>
            <a:rect l="l" t="t" r="r" b="b"/>
            <a:pathLst>
              <a:path w="8596705" h="5587858">
                <a:moveTo>
                  <a:pt x="0" y="0"/>
                </a:moveTo>
                <a:lnTo>
                  <a:pt x="8596705" y="0"/>
                </a:lnTo>
                <a:lnTo>
                  <a:pt x="8596705" y="5587858"/>
                </a:lnTo>
                <a:lnTo>
                  <a:pt x="0" y="5587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6905" y="2128314"/>
            <a:ext cx="6356896" cy="2046545"/>
          </a:xfrm>
          <a:custGeom>
            <a:avLst/>
            <a:gdLst/>
            <a:ahLst/>
            <a:cxnLst/>
            <a:rect l="l" t="t" r="r" b="b"/>
            <a:pathLst>
              <a:path w="8958177" h="2182538">
                <a:moveTo>
                  <a:pt x="0" y="0"/>
                </a:moveTo>
                <a:lnTo>
                  <a:pt x="8958177" y="0"/>
                </a:lnTo>
                <a:lnTo>
                  <a:pt x="8958177" y="2182537"/>
                </a:lnTo>
                <a:lnTo>
                  <a:pt x="0" y="218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60571">
            <a:off x="14486072" y="1889343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3" y="0"/>
                </a:lnTo>
                <a:lnTo>
                  <a:pt x="9271363" y="4473432"/>
                </a:lnTo>
                <a:lnTo>
                  <a:pt x="0" y="4473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939430">
            <a:off x="11022823" y="6919750"/>
            <a:ext cx="8467656" cy="5441560"/>
          </a:xfrm>
          <a:custGeom>
            <a:avLst/>
            <a:gdLst/>
            <a:ahLst/>
            <a:cxnLst/>
            <a:rect l="l" t="t" r="r" b="b"/>
            <a:pathLst>
              <a:path w="8467656" h="5441560">
                <a:moveTo>
                  <a:pt x="0" y="0"/>
                </a:moveTo>
                <a:lnTo>
                  <a:pt x="8467656" y="0"/>
                </a:lnTo>
                <a:lnTo>
                  <a:pt x="8467656" y="5441561"/>
                </a:lnTo>
                <a:lnTo>
                  <a:pt x="0" y="5441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507" r="-79400" b="-163867"/>
            </a:stretch>
          </a:blipFill>
        </p:spPr>
      </p:sp>
      <p:sp>
        <p:nvSpPr>
          <p:cNvPr id="7" name="Freeform 7"/>
          <p:cNvSpPr/>
          <p:nvPr/>
        </p:nvSpPr>
        <p:spPr>
          <a:xfrm rot="7993430">
            <a:off x="12589374" y="7943941"/>
            <a:ext cx="7315200" cy="1712976"/>
          </a:xfrm>
          <a:custGeom>
            <a:avLst/>
            <a:gdLst/>
            <a:ahLst/>
            <a:cxnLst/>
            <a:rect l="l" t="t" r="r" b="b"/>
            <a:pathLst>
              <a:path w="7315200" h="1712976">
                <a:moveTo>
                  <a:pt x="0" y="0"/>
                </a:moveTo>
                <a:lnTo>
                  <a:pt x="7315200" y="0"/>
                </a:lnTo>
                <a:lnTo>
                  <a:pt x="7315200" y="1712976"/>
                </a:lnTo>
                <a:lnTo>
                  <a:pt x="0" y="1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5198" y="2842966"/>
            <a:ext cx="5984732" cy="617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65"/>
              </a:lnSpc>
            </a:pPr>
            <a:r>
              <a:rPr lang="vi-VN" sz="4500" dirty="0">
                <a:solidFill>
                  <a:srgbClr val="121212"/>
                </a:solidFill>
                <a:latin typeface="Childos Arabic Bold"/>
              </a:rPr>
              <a:t>Mục đích </a:t>
            </a:r>
            <a:endParaRPr lang="en-US" sz="4500" dirty="0">
              <a:solidFill>
                <a:srgbClr val="121212"/>
              </a:solidFill>
              <a:latin typeface="Childos Arab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48620" y="2060141"/>
            <a:ext cx="8699325" cy="697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500" dirty="0">
                <a:solidFill>
                  <a:srgbClr val="000000"/>
                </a:solidFill>
                <a:latin typeface="+mj-lt"/>
              </a:rPr>
              <a:t>- Cung cấp thông tin và hướng dẫn du lịch cho người dùng</a:t>
            </a:r>
          </a:p>
          <a:p>
            <a:pPr marL="431798" lvl="1">
              <a:lnSpc>
                <a:spcPts val="6079"/>
              </a:lnSpc>
            </a:pPr>
            <a:r>
              <a:rPr lang="vi-VN" sz="3500" dirty="0">
                <a:solidFill>
                  <a:srgbClr val="000000"/>
                </a:solidFill>
                <a:latin typeface="+mj-lt"/>
              </a:rPr>
              <a:t>- Cung cấp chức năng đặt tour du lịch trực tuyến để thuận tiện và tiết kiệm thời gian cho khách hàng </a:t>
            </a:r>
          </a:p>
          <a:p>
            <a:pPr marL="431798" lvl="1">
              <a:lnSpc>
                <a:spcPts val="6079"/>
              </a:lnSpc>
            </a:pPr>
            <a:r>
              <a:rPr lang="vi-VN" sz="3500" dirty="0">
                <a:solidFill>
                  <a:srgbClr val="000000"/>
                </a:solidFill>
                <a:latin typeface="+mj-lt"/>
              </a:rPr>
              <a:t>- Cho phép người dùng đánh giá và nhận xét về tour du lịch đã tham gia</a:t>
            </a:r>
          </a:p>
          <a:p>
            <a:pPr marL="431798" lvl="1">
              <a:lnSpc>
                <a:spcPts val="6079"/>
              </a:lnSpc>
            </a:pPr>
            <a:r>
              <a:rPr lang="vi-VN" sz="3500" dirty="0">
                <a:solidFill>
                  <a:srgbClr val="000000"/>
                </a:solidFill>
                <a:latin typeface="+mj-lt"/>
              </a:rPr>
              <a:t>- Tích hợp bản đồ và hình ảnh và kết nối với các trang mạng xã hội</a:t>
            </a:r>
            <a:endParaRPr lang="en-US" sz="35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21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29035" y="-2045159"/>
            <a:ext cx="14314291" cy="15187577"/>
          </a:xfrm>
          <a:custGeom>
            <a:avLst/>
            <a:gdLst/>
            <a:ahLst/>
            <a:cxnLst/>
            <a:rect l="l" t="t" r="r" b="b"/>
            <a:pathLst>
              <a:path w="14314291" h="15187577">
                <a:moveTo>
                  <a:pt x="0" y="0"/>
                </a:moveTo>
                <a:lnTo>
                  <a:pt x="14314291" y="0"/>
                </a:lnTo>
                <a:lnTo>
                  <a:pt x="14314291" y="15187577"/>
                </a:lnTo>
                <a:lnTo>
                  <a:pt x="0" y="15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70576" y="6051586"/>
            <a:ext cx="8596705" cy="5587858"/>
          </a:xfrm>
          <a:custGeom>
            <a:avLst/>
            <a:gdLst/>
            <a:ahLst/>
            <a:cxnLst/>
            <a:rect l="l" t="t" r="r" b="b"/>
            <a:pathLst>
              <a:path w="8596705" h="5587858">
                <a:moveTo>
                  <a:pt x="0" y="0"/>
                </a:moveTo>
                <a:lnTo>
                  <a:pt x="8596705" y="0"/>
                </a:lnTo>
                <a:lnTo>
                  <a:pt x="8596705" y="5587858"/>
                </a:lnTo>
                <a:lnTo>
                  <a:pt x="0" y="5587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5534" y="2079514"/>
            <a:ext cx="6356896" cy="2046545"/>
          </a:xfrm>
          <a:custGeom>
            <a:avLst/>
            <a:gdLst/>
            <a:ahLst/>
            <a:cxnLst/>
            <a:rect l="l" t="t" r="r" b="b"/>
            <a:pathLst>
              <a:path w="8958177" h="2182538">
                <a:moveTo>
                  <a:pt x="0" y="0"/>
                </a:moveTo>
                <a:lnTo>
                  <a:pt x="8958177" y="0"/>
                </a:lnTo>
                <a:lnTo>
                  <a:pt x="8958177" y="2182537"/>
                </a:lnTo>
                <a:lnTo>
                  <a:pt x="0" y="218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60571">
            <a:off x="14486072" y="1889343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3" y="0"/>
                </a:lnTo>
                <a:lnTo>
                  <a:pt x="9271363" y="4473432"/>
                </a:lnTo>
                <a:lnTo>
                  <a:pt x="0" y="4473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939430">
            <a:off x="11022823" y="6919750"/>
            <a:ext cx="8467656" cy="5441560"/>
          </a:xfrm>
          <a:custGeom>
            <a:avLst/>
            <a:gdLst/>
            <a:ahLst/>
            <a:cxnLst/>
            <a:rect l="l" t="t" r="r" b="b"/>
            <a:pathLst>
              <a:path w="8467656" h="5441560">
                <a:moveTo>
                  <a:pt x="0" y="0"/>
                </a:moveTo>
                <a:lnTo>
                  <a:pt x="8467656" y="0"/>
                </a:lnTo>
                <a:lnTo>
                  <a:pt x="8467656" y="5441561"/>
                </a:lnTo>
                <a:lnTo>
                  <a:pt x="0" y="5441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507" r="-79400" b="-163867"/>
            </a:stretch>
          </a:blipFill>
        </p:spPr>
      </p:sp>
      <p:sp>
        <p:nvSpPr>
          <p:cNvPr id="7" name="Freeform 7"/>
          <p:cNvSpPr/>
          <p:nvPr/>
        </p:nvSpPr>
        <p:spPr>
          <a:xfrm rot="7993430">
            <a:off x="12589374" y="7943941"/>
            <a:ext cx="7315200" cy="1712976"/>
          </a:xfrm>
          <a:custGeom>
            <a:avLst/>
            <a:gdLst/>
            <a:ahLst/>
            <a:cxnLst/>
            <a:rect l="l" t="t" r="r" b="b"/>
            <a:pathLst>
              <a:path w="7315200" h="1712976">
                <a:moveTo>
                  <a:pt x="0" y="0"/>
                </a:moveTo>
                <a:lnTo>
                  <a:pt x="7315200" y="0"/>
                </a:lnTo>
                <a:lnTo>
                  <a:pt x="7315200" y="1712976"/>
                </a:lnTo>
                <a:lnTo>
                  <a:pt x="0" y="1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79129" y="2808308"/>
            <a:ext cx="5984732" cy="617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65"/>
              </a:lnSpc>
            </a:pPr>
            <a:r>
              <a:rPr lang="vi-VN" sz="4500" dirty="0">
                <a:solidFill>
                  <a:srgbClr val="121212"/>
                </a:solidFill>
                <a:latin typeface="Childos Arabic Bold"/>
              </a:rPr>
              <a:t>Chức năng</a:t>
            </a:r>
            <a:endParaRPr lang="en-US" sz="4500" dirty="0">
              <a:solidFill>
                <a:srgbClr val="121212"/>
              </a:solidFill>
              <a:latin typeface="Childos Arab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63861" y="2128315"/>
            <a:ext cx="8699325" cy="307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- Đăng nhập</a:t>
            </a:r>
          </a:p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- Đăng ký</a:t>
            </a:r>
          </a:p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- Đặt tour du lịch</a:t>
            </a:r>
          </a:p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- Tìm kiếm chuyến đi</a:t>
            </a:r>
          </a:p>
        </p:txBody>
      </p:sp>
    </p:spTree>
    <p:extLst>
      <p:ext uri="{BB962C8B-B14F-4D97-AF65-F5344CB8AC3E}">
        <p14:creationId xmlns:p14="http://schemas.microsoft.com/office/powerpoint/2010/main" val="378375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04" y="647700"/>
            <a:ext cx="8699325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Trang chủ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D150F-FD55-E2C1-7FFA-676E92A4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53" y="1714500"/>
            <a:ext cx="14980294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04" y="647700"/>
            <a:ext cx="8699325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Đăng nhập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25B30-1020-AA47-D2C1-63E64B342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591471"/>
            <a:ext cx="15033172" cy="74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8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04" y="647700"/>
            <a:ext cx="8699325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Đăng ký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B3643-CA01-0709-3894-7ED2EFE86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28947"/>
            <a:ext cx="14935200" cy="73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04" y="647700"/>
            <a:ext cx="8699325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Khám phá chuyến đi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D8861-3BBD-0298-A5A0-3D9E90131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07" y="1562100"/>
            <a:ext cx="14695986" cy="75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6904" y="647700"/>
            <a:ext cx="8699325" cy="73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8" lvl="1">
              <a:lnSpc>
                <a:spcPts val="6079"/>
              </a:lnSpc>
            </a:pPr>
            <a:r>
              <a:rPr lang="vi-VN" sz="3999" dirty="0">
                <a:solidFill>
                  <a:srgbClr val="000000"/>
                </a:solidFill>
                <a:latin typeface="Poppins"/>
              </a:rPr>
              <a:t>Thông tin và đặt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D33C1-FE6E-2BDA-1E75-310523900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508444"/>
            <a:ext cx="14706600" cy="7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126</Words>
  <Application>Microsoft Office PowerPoint</Application>
  <PresentationFormat>Custom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Poppins</vt:lpstr>
      <vt:lpstr>Calibri</vt:lpstr>
      <vt:lpstr>Arial</vt:lpstr>
      <vt:lpstr>Childos Arabic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charity fund</dc:title>
  <cp:lastModifiedBy>Tran Quoc Sang</cp:lastModifiedBy>
  <cp:revision>14</cp:revision>
  <dcterms:created xsi:type="dcterms:W3CDTF">2006-08-16T00:00:00Z</dcterms:created>
  <dcterms:modified xsi:type="dcterms:W3CDTF">2023-12-23T04:05:18Z</dcterms:modified>
  <dc:identifier>DAF1u3kKdks</dc:identifier>
</cp:coreProperties>
</file>